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0" r:id="rId1"/>
  </p:sldMasterIdLst>
  <p:sldIdLst>
    <p:sldId id="256" r:id="rId2"/>
    <p:sldId id="257" r:id="rId3"/>
    <p:sldId id="258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9"/>
    <p:restoredTop sz="94657"/>
  </p:normalViewPr>
  <p:slideViewPr>
    <p:cSldViewPr snapToGrid="0" snapToObjects="1">
      <p:cViewPr>
        <p:scale>
          <a:sx n="94" d="100"/>
          <a:sy n="94" d="100"/>
        </p:scale>
        <p:origin x="4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50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13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9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91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6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20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9388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3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70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3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E18DB4A-8810-4A10-AD5C-D5E2C667F5B3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6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65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333F35-3812-4888-9F59-001B03A52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0394E7-998A-C340-B534-002548E05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Dev10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72546-47C9-774D-B6AB-9B985FB4C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67246"/>
            <a:ext cx="10965142" cy="48482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Garrett Becker</a:t>
            </a:r>
          </a:p>
        </p:txBody>
      </p:sp>
      <p:pic>
        <p:nvPicPr>
          <p:cNvPr id="8" name="Picture 7" descr="A picture containing monitor, clock, meter&#10;&#10;Description automatically generated">
            <a:extLst>
              <a:ext uri="{FF2B5EF4-FFF2-40B4-BE49-F238E27FC236}">
                <a16:creationId xmlns:a16="http://schemas.microsoft.com/office/drawing/2014/main" id="{7B2121BA-8779-5B48-9A3E-5D660D7F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05" y="720900"/>
            <a:ext cx="8278727" cy="13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20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1187-D4EF-A745-B7A2-A3BCD963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85DA-4E5C-184B-8247-656859554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4838" y="2015732"/>
            <a:ext cx="6320016" cy="34506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Industrial Engineering degree from NC State University</a:t>
            </a:r>
          </a:p>
          <a:p>
            <a:r>
              <a:rPr lang="en-US" dirty="0"/>
              <a:t>Why software engineering &amp; DEV10?</a:t>
            </a:r>
          </a:p>
          <a:p>
            <a:pPr lvl="1"/>
            <a:r>
              <a:rPr lang="en-US" dirty="0"/>
              <a:t>After reevaluating where my career direction was going with industrial engineering, I realized I needed a change. I thought about what I enjoyed the most about my time in the program at school and realized that coding came easily for me, and I liked the challenge and opportunity to hone in on a certain skill set. I found DEV10 while searching for intro programs and am excited about opportunities down the road</a:t>
            </a:r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8048129-1B56-7E47-8771-3F4176ED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15" y="2204581"/>
            <a:ext cx="4113084" cy="30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6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E006-4532-0441-9224-129B7F96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4F5F0-B372-0343-A454-8413AA2B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37" y="2015731"/>
            <a:ext cx="5650679" cy="34506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 Synopsis</a:t>
            </a:r>
          </a:p>
          <a:p>
            <a:pPr lvl="1"/>
            <a:r>
              <a:rPr lang="en-US" dirty="0"/>
              <a:t>Hiking Ventures is a robust, data-drive web application designed to make your life as simple as possible when it comes to planning your hiking trips. </a:t>
            </a:r>
          </a:p>
          <a:p>
            <a:pPr lvl="1"/>
            <a:r>
              <a:rPr lang="en-US" dirty="0"/>
              <a:t>Take the stress and hassle out of planning by using our sophisticated system and data. </a:t>
            </a:r>
          </a:p>
          <a:p>
            <a:pPr lvl="1"/>
            <a:r>
              <a:rPr lang="en-US" dirty="0"/>
              <a:t>Using Hiking Ventures will streamline your planning so that you can escape the everyday and go on the trip of your dreams.</a:t>
            </a:r>
          </a:p>
        </p:txBody>
      </p:sp>
      <p:pic>
        <p:nvPicPr>
          <p:cNvPr id="9" name="Picture 8" descr="A picture containing monitor, clock, meter&#10;&#10;Description automatically generated">
            <a:extLst>
              <a:ext uri="{FF2B5EF4-FFF2-40B4-BE49-F238E27FC236}">
                <a16:creationId xmlns:a16="http://schemas.microsoft.com/office/drawing/2014/main" id="{3CE86338-3A0D-C846-B54B-464EF18E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36" y="595290"/>
            <a:ext cx="5577478" cy="902579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3A0E90F-839D-C848-9358-3A6B9D04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78" y="2118049"/>
            <a:ext cx="5215185" cy="31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E006-4532-0441-9224-129B7F96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4F5F0-B372-0343-A454-8413AA2B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90331"/>
            <a:ext cx="5650679" cy="34506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Core tools</a:t>
            </a:r>
          </a:p>
          <a:p>
            <a:pPr lvl="1"/>
            <a:r>
              <a:rPr lang="en-US" dirty="0"/>
              <a:t>MVC architecture</a:t>
            </a:r>
          </a:p>
          <a:p>
            <a:pPr lvl="1"/>
            <a:r>
              <a:rPr lang="en-US" dirty="0"/>
              <a:t>Bootstrap 4, HTML, CSS, &amp; JavaScript</a:t>
            </a:r>
          </a:p>
          <a:p>
            <a:pPr lvl="1"/>
            <a:r>
              <a:rPr lang="en-US" dirty="0"/>
              <a:t>Spring &amp; Spring Boot</a:t>
            </a:r>
          </a:p>
          <a:p>
            <a:pPr lvl="1"/>
            <a:r>
              <a:rPr lang="en-US" dirty="0"/>
              <a:t>MySQL relational databases</a:t>
            </a:r>
          </a:p>
          <a:p>
            <a:pPr lvl="1"/>
            <a:r>
              <a:rPr lang="en-US" dirty="0"/>
              <a:t>REST Service</a:t>
            </a:r>
          </a:p>
          <a:p>
            <a:pPr lvl="1"/>
            <a:r>
              <a:rPr lang="en-US" dirty="0"/>
              <a:t>JUnit Testing Suite</a:t>
            </a:r>
          </a:p>
          <a:p>
            <a:r>
              <a:rPr lang="en-US" dirty="0"/>
              <a:t>Tools for enhancements</a:t>
            </a:r>
          </a:p>
          <a:p>
            <a:pPr lvl="1"/>
            <a:r>
              <a:rPr lang="en-US" dirty="0"/>
              <a:t>JPA</a:t>
            </a:r>
          </a:p>
          <a:p>
            <a:pPr lvl="1"/>
            <a:r>
              <a:rPr lang="en-US" dirty="0" err="1"/>
              <a:t>Thymeleaf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C6C120D-D6E1-C146-B439-C643B717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21" y="2142731"/>
            <a:ext cx="3568700" cy="8255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119B66E-4EE6-C143-987D-3D215DA0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318" y="3119729"/>
            <a:ext cx="1779536" cy="1587500"/>
          </a:xfrm>
          <a:prstGeom prst="rect">
            <a:avLst/>
          </a:prstGeom>
        </p:spPr>
      </p:pic>
      <p:pic>
        <p:nvPicPr>
          <p:cNvPr id="11" name="Picture 1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EBAD527C-25C2-5144-93A6-26949B517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464" y="3257208"/>
            <a:ext cx="1492607" cy="995071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C8A91E-A1F5-7B40-ABF3-500EF7488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682" y="2815542"/>
            <a:ext cx="1219200" cy="1226916"/>
          </a:xfrm>
          <a:prstGeom prst="rect">
            <a:avLst/>
          </a:prstGeom>
        </p:spPr>
      </p:pic>
      <p:pic>
        <p:nvPicPr>
          <p:cNvPr id="15" name="Picture 1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0321DE89-7690-344D-AB18-023C42AFF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414" y="4479934"/>
            <a:ext cx="2578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C79F-4436-E34F-B7D5-0001EEDD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379264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{ADD12A9A-646A-CE4A-8929-DBC6D3F94294}tf10001119</Template>
  <TotalTime>165</TotalTime>
  <Words>201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Gallery</vt:lpstr>
      <vt:lpstr>Dev10 Capstone project</vt:lpstr>
      <vt:lpstr>About Me</vt:lpstr>
      <vt:lpstr>Project overview:</vt:lpstr>
      <vt:lpstr>Technology used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Dev10 Capstone project</dc:title>
  <dc:creator>Garrett Becker</dc:creator>
  <cp:lastModifiedBy>Garrett Becker</cp:lastModifiedBy>
  <cp:revision>15</cp:revision>
  <dcterms:created xsi:type="dcterms:W3CDTF">2020-02-17T20:26:22Z</dcterms:created>
  <dcterms:modified xsi:type="dcterms:W3CDTF">2020-02-20T17:39:09Z</dcterms:modified>
</cp:coreProperties>
</file>